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8288000" cy="12852400"/>
  <p:notesSz cx="6858000" cy="9144000"/>
  <p:embeddedFontLst>
    <p:embeddedFont>
      <p:font typeface="Gotham" charset="1" panose="00000000000000000000"/>
      <p:regular r:id="rId10"/>
    </p:embeddedFont>
    <p:embeddedFont>
      <p:font typeface="Quincy Bold" charset="1" panose="00000800000000000000"/>
      <p:regular r:id="rId11"/>
    </p:embeddedFont>
    <p:embeddedFont>
      <p:font typeface="Quincy" charset="1" panose="00000500000000000000"/>
      <p:regular r:id="rId12"/>
    </p:embeddedFont>
    <p:embeddedFont>
      <p:font typeface="Moontime" charset="1" panose="00000000000000000000"/>
      <p:regular r:id="rId13"/>
    </p:embeddedFont>
    <p:embeddedFont>
      <p:font typeface="Garet Bold" charset="1" panose="0000000000000000000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svg" Type="http://schemas.openxmlformats.org/officeDocument/2006/relationships/image"/><Relationship Id="rId11" Target="../media/image10.png" Type="http://schemas.openxmlformats.org/officeDocument/2006/relationships/image"/><Relationship Id="rId12" Target="../media/image11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10.png" Type="http://schemas.openxmlformats.org/officeDocument/2006/relationships/image"/><Relationship Id="rId9" Target="../media/image1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Relationship Id="rId3" Target="../media/image10.png" Type="http://schemas.openxmlformats.org/officeDocument/2006/relationships/image"/><Relationship Id="rId4" Target="../media/image11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2.png" Type="http://schemas.openxmlformats.org/officeDocument/2006/relationships/image"/><Relationship Id="rId11" Target="../media/image13.svg" Type="http://schemas.openxmlformats.org/officeDocument/2006/relationships/image"/><Relationship Id="rId12" Target="../media/image14.png" Type="http://schemas.openxmlformats.org/officeDocument/2006/relationships/image"/><Relationship Id="rId13" Target="../media/image15.svg" Type="http://schemas.openxmlformats.org/officeDocument/2006/relationships/image"/><Relationship Id="rId14" Target="../media/image16.png" Type="http://schemas.openxmlformats.org/officeDocument/2006/relationships/image"/><Relationship Id="rId15" Target="../media/image17.svg" Type="http://schemas.openxmlformats.org/officeDocument/2006/relationships/image"/><Relationship Id="rId16" Target="../media/image18.png" Type="http://schemas.openxmlformats.org/officeDocument/2006/relationships/image"/><Relationship Id="rId17" Target="../media/image19.svg" Type="http://schemas.openxmlformats.org/officeDocument/2006/relationships/image"/><Relationship Id="rId18" Target="../media/image20.png" Type="http://schemas.openxmlformats.org/officeDocument/2006/relationships/image"/><Relationship Id="rId19" Target="../media/image21.svg" Type="http://schemas.openxmlformats.org/officeDocument/2006/relationships/image"/><Relationship Id="rId2" Target="../media/image10.png" Type="http://schemas.openxmlformats.org/officeDocument/2006/relationships/image"/><Relationship Id="rId3" Target="../media/image11.pn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7F7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134609" y="-6374464"/>
            <a:ext cx="13138792" cy="13089065"/>
            <a:chOff x="0" y="0"/>
            <a:chExt cx="17518389" cy="17452087"/>
          </a:xfrm>
        </p:grpSpPr>
        <p:sp>
          <p:nvSpPr>
            <p:cNvPr name="Freeform 3" id="3"/>
            <p:cNvSpPr/>
            <p:nvPr/>
          </p:nvSpPr>
          <p:spPr>
            <a:xfrm flipH="false" flipV="false" rot="1589883">
              <a:off x="3265782" y="6778434"/>
              <a:ext cx="9666973" cy="8821112"/>
            </a:xfrm>
            <a:custGeom>
              <a:avLst/>
              <a:gdLst/>
              <a:ahLst/>
              <a:cxnLst/>
              <a:rect r="r" b="b" t="t" l="l"/>
              <a:pathLst>
                <a:path h="8821112" w="9666973">
                  <a:moveTo>
                    <a:pt x="0" y="0"/>
                  </a:moveTo>
                  <a:lnTo>
                    <a:pt x="9666972" y="0"/>
                  </a:lnTo>
                  <a:lnTo>
                    <a:pt x="9666972" y="8821113"/>
                  </a:lnTo>
                  <a:lnTo>
                    <a:pt x="0" y="88211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1589883">
              <a:off x="5191116" y="1777965"/>
              <a:ext cx="10490303" cy="10704391"/>
            </a:xfrm>
            <a:custGeom>
              <a:avLst/>
              <a:gdLst/>
              <a:ahLst/>
              <a:cxnLst/>
              <a:rect r="r" b="b" t="t" l="l"/>
              <a:pathLst>
                <a:path h="10704391" w="10490303">
                  <a:moveTo>
                    <a:pt x="0" y="0"/>
                  </a:moveTo>
                  <a:lnTo>
                    <a:pt x="10490303" y="0"/>
                  </a:lnTo>
                  <a:lnTo>
                    <a:pt x="10490303" y="10704392"/>
                  </a:lnTo>
                  <a:lnTo>
                    <a:pt x="0" y="107043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" id="5"/>
            <p:cNvSpPr/>
            <p:nvPr/>
          </p:nvSpPr>
          <p:spPr>
            <a:xfrm flipH="false" flipV="false" rot="2359571">
              <a:off x="2676975" y="6830050"/>
              <a:ext cx="4939505" cy="10213263"/>
            </a:xfrm>
            <a:custGeom>
              <a:avLst/>
              <a:gdLst/>
              <a:ahLst/>
              <a:cxnLst/>
              <a:rect r="r" b="b" t="t" l="l"/>
              <a:pathLst>
                <a:path h="10213263" w="4939505">
                  <a:moveTo>
                    <a:pt x="0" y="0"/>
                  </a:moveTo>
                  <a:lnTo>
                    <a:pt x="4939505" y="0"/>
                  </a:lnTo>
                  <a:lnTo>
                    <a:pt x="4939505" y="10213263"/>
                  </a:lnTo>
                  <a:lnTo>
                    <a:pt x="0" y="1021326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6" id="6"/>
          <p:cNvSpPr/>
          <p:nvPr/>
        </p:nvSpPr>
        <p:spPr>
          <a:xfrm flipH="false" flipV="false" rot="0">
            <a:off x="10042396" y="8277451"/>
            <a:ext cx="5905108" cy="1441831"/>
          </a:xfrm>
          <a:custGeom>
            <a:avLst/>
            <a:gdLst/>
            <a:ahLst/>
            <a:cxnLst/>
            <a:rect r="r" b="b" t="t" l="l"/>
            <a:pathLst>
              <a:path h="1441831" w="5905108">
                <a:moveTo>
                  <a:pt x="0" y="0"/>
                </a:moveTo>
                <a:lnTo>
                  <a:pt x="5905108" y="0"/>
                </a:lnTo>
                <a:lnTo>
                  <a:pt x="5905108" y="1441831"/>
                </a:lnTo>
                <a:lnTo>
                  <a:pt x="0" y="14418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844015">
            <a:off x="11113352" y="5230213"/>
            <a:ext cx="8969289" cy="13253275"/>
            <a:chOff x="0" y="0"/>
            <a:chExt cx="11959052" cy="17671034"/>
          </a:xfrm>
        </p:grpSpPr>
        <p:sp>
          <p:nvSpPr>
            <p:cNvPr name="Freeform 8" id="8"/>
            <p:cNvSpPr/>
            <p:nvPr/>
          </p:nvSpPr>
          <p:spPr>
            <a:xfrm flipH="false" flipV="false" rot="-10676645">
              <a:off x="1048414" y="3061494"/>
              <a:ext cx="9666973" cy="8821112"/>
            </a:xfrm>
            <a:custGeom>
              <a:avLst/>
              <a:gdLst/>
              <a:ahLst/>
              <a:cxnLst/>
              <a:rect r="r" b="b" t="t" l="l"/>
              <a:pathLst>
                <a:path h="8821112" w="9666973">
                  <a:moveTo>
                    <a:pt x="0" y="0"/>
                  </a:moveTo>
                  <a:lnTo>
                    <a:pt x="9666973" y="0"/>
                  </a:lnTo>
                  <a:lnTo>
                    <a:pt x="9666973" y="8821112"/>
                  </a:lnTo>
                  <a:lnTo>
                    <a:pt x="0" y="882111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-10676645">
              <a:off x="188632" y="6781919"/>
              <a:ext cx="10490303" cy="10704391"/>
            </a:xfrm>
            <a:custGeom>
              <a:avLst/>
              <a:gdLst/>
              <a:ahLst/>
              <a:cxnLst/>
              <a:rect r="r" b="b" t="t" l="l"/>
              <a:pathLst>
                <a:path h="10704391" w="10490303">
                  <a:moveTo>
                    <a:pt x="0" y="0"/>
                  </a:moveTo>
                  <a:lnTo>
                    <a:pt x="10490303" y="0"/>
                  </a:lnTo>
                  <a:lnTo>
                    <a:pt x="10490303" y="10704392"/>
                  </a:lnTo>
                  <a:lnTo>
                    <a:pt x="0" y="107043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-9906957">
              <a:off x="5790705" y="463050"/>
              <a:ext cx="4939505" cy="10213263"/>
            </a:xfrm>
            <a:custGeom>
              <a:avLst/>
              <a:gdLst/>
              <a:ahLst/>
              <a:cxnLst/>
              <a:rect r="r" b="b" t="t" l="l"/>
              <a:pathLst>
                <a:path h="10213263" w="4939505">
                  <a:moveTo>
                    <a:pt x="0" y="0"/>
                  </a:moveTo>
                  <a:lnTo>
                    <a:pt x="4939506" y="0"/>
                  </a:lnTo>
                  <a:lnTo>
                    <a:pt x="4939506" y="10213263"/>
                  </a:lnTo>
                  <a:lnTo>
                    <a:pt x="0" y="1021326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1" id="11"/>
          <p:cNvGrpSpPr/>
          <p:nvPr/>
        </p:nvGrpSpPr>
        <p:grpSpPr>
          <a:xfrm rot="0">
            <a:off x="10558924" y="2716994"/>
            <a:ext cx="4872053" cy="5996373"/>
            <a:chOff x="0" y="0"/>
            <a:chExt cx="6604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660400" cy="812800"/>
            </a:xfrm>
            <a:custGeom>
              <a:avLst/>
              <a:gdLst/>
              <a:ahLst/>
              <a:cxnLst/>
              <a:rect r="r" b="b" t="t" l="l"/>
              <a:pathLst>
                <a:path h="812800" w="66040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28502"/>
                  </a:cubicBezTo>
                  <a:lnTo>
                    <a:pt x="660400" y="812800"/>
                  </a:lnTo>
                  <a:lnTo>
                    <a:pt x="0" y="812800"/>
                  </a:lnTo>
                  <a:lnTo>
                    <a:pt x="0" y="328861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 cap="sq">
              <a:solidFill>
                <a:srgbClr val="000000"/>
              </a:solidFill>
              <a:prstDash val="solid"/>
              <a:miter/>
            </a:ln>
          </p:spPr>
        </p:sp>
      </p:grpSp>
      <p:sp>
        <p:nvSpPr>
          <p:cNvPr name="Freeform 13" id="13"/>
          <p:cNvSpPr/>
          <p:nvPr/>
        </p:nvSpPr>
        <p:spPr>
          <a:xfrm flipH="false" flipV="false" rot="0">
            <a:off x="2725756" y="8145296"/>
            <a:ext cx="6096000" cy="190500"/>
          </a:xfrm>
          <a:custGeom>
            <a:avLst/>
            <a:gdLst/>
            <a:ahLst/>
            <a:cxnLst/>
            <a:rect r="r" b="b" t="t" l="l"/>
            <a:pathLst>
              <a:path h="190500" w="6096000">
                <a:moveTo>
                  <a:pt x="0" y="0"/>
                </a:moveTo>
                <a:lnTo>
                  <a:pt x="6096000" y="0"/>
                </a:lnTo>
                <a:lnTo>
                  <a:pt x="6096000" y="190500"/>
                </a:lnTo>
                <a:lnTo>
                  <a:pt x="0" y="190500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2723846" y="8570303"/>
            <a:ext cx="6099820" cy="5586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02"/>
              </a:lnSpc>
            </a:pPr>
            <a:r>
              <a:rPr lang="en-US" sz="3876" spc="-166">
                <a:solidFill>
                  <a:srgbClr val="39512E"/>
                </a:solidFill>
                <a:latin typeface="Gotham"/>
                <a:ea typeface="Gotham"/>
                <a:cs typeface="Gotham"/>
                <a:sym typeface="Gotham"/>
              </a:rPr>
              <a:t>Nome da apresentação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2119536" y="5466973"/>
            <a:ext cx="7308439" cy="24687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78"/>
              </a:lnSpc>
            </a:pPr>
            <a:r>
              <a:rPr lang="en-US" sz="5621" b="true">
                <a:solidFill>
                  <a:srgbClr val="913C30"/>
                </a:solidFill>
                <a:latin typeface="Quincy Bold"/>
                <a:ea typeface="Quincy Bold"/>
                <a:cs typeface="Quincy Bold"/>
                <a:sym typeface="Quincy Bold"/>
              </a:rPr>
              <a:t>2º Simpósio sobre Parentalidades Plurais</a:t>
            </a:r>
          </a:p>
          <a:p>
            <a:pPr algn="ctr">
              <a:lnSpc>
                <a:spcPts val="4778"/>
              </a:lnSpc>
            </a:pPr>
            <a:r>
              <a:rPr lang="en-US" sz="5621">
                <a:solidFill>
                  <a:srgbClr val="913C30"/>
                </a:solidFill>
                <a:latin typeface="Quincy"/>
                <a:ea typeface="Quincy"/>
                <a:cs typeface="Quincy"/>
                <a:sym typeface="Quincy"/>
              </a:rPr>
              <a:t>+ </a:t>
            </a:r>
            <a:r>
              <a:rPr lang="en-US" sz="5621" b="true">
                <a:solidFill>
                  <a:srgbClr val="913C30"/>
                </a:solidFill>
                <a:latin typeface="Quincy Bold"/>
                <a:ea typeface="Quincy Bold"/>
                <a:cs typeface="Quincy Bold"/>
                <a:sym typeface="Quincy Bold"/>
              </a:rPr>
              <a:t>1º Simpósio sobre Psicologia Perinatal 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1063216" y="9492532"/>
            <a:ext cx="3863468" cy="6492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76"/>
              </a:lnSpc>
            </a:pPr>
            <a:r>
              <a:rPr lang="en-US" sz="5187" spc="274">
                <a:solidFill>
                  <a:srgbClr val="4C683F"/>
                </a:solidFill>
                <a:latin typeface="Moontime"/>
                <a:ea typeface="Moontime"/>
                <a:cs typeface="Moontime"/>
                <a:sym typeface="Moontime"/>
              </a:rPr>
              <a:t>Apresentador(a)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1124348" y="9036299"/>
            <a:ext cx="3741205" cy="4851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95"/>
              </a:lnSpc>
            </a:pPr>
            <a:r>
              <a:rPr lang="en-US" b="true" sz="3825" spc="-164">
                <a:solidFill>
                  <a:srgbClr val="913C30"/>
                </a:solidFill>
                <a:latin typeface="Garet Bold"/>
                <a:ea typeface="Garet Bold"/>
                <a:cs typeface="Garet Bold"/>
                <a:sym typeface="Garet Bold"/>
              </a:rPr>
              <a:t>Nome aqui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4914949" y="3186866"/>
            <a:ext cx="1717614" cy="1889581"/>
            <a:chOff x="0" y="0"/>
            <a:chExt cx="2290152" cy="2519441"/>
          </a:xfrm>
        </p:grpSpPr>
        <p:grpSp>
          <p:nvGrpSpPr>
            <p:cNvPr name="Group 19" id="19"/>
            <p:cNvGrpSpPr>
              <a:grpSpLocks noChangeAspect="true"/>
            </p:cNvGrpSpPr>
            <p:nvPr/>
          </p:nvGrpSpPr>
          <p:grpSpPr>
            <a:xfrm rot="0">
              <a:off x="329325" y="0"/>
              <a:ext cx="1960828" cy="1960828"/>
              <a:chOff x="0" y="0"/>
              <a:chExt cx="6350000" cy="6350000"/>
            </a:xfrm>
          </p:grpSpPr>
          <p:sp>
            <p:nvSpPr>
              <p:cNvPr name="Freeform 20" id="20"/>
              <p:cNvSpPr/>
              <p:nvPr/>
            </p:nvSpPr>
            <p:spPr>
              <a:xfrm flipH="false" flipV="false" rot="0">
                <a:off x="-156812" y="-5088"/>
                <a:ext cx="6663624" cy="6360176"/>
              </a:xfrm>
              <a:custGeom>
                <a:avLst/>
                <a:gdLst/>
                <a:ahLst/>
                <a:cxnLst/>
                <a:rect r="r" b="b" t="t" l="l"/>
                <a:pathLst>
                  <a:path h="6360176" w="6663624">
                    <a:moveTo>
                      <a:pt x="3331812" y="5088"/>
                    </a:moveTo>
                    <a:lnTo>
                      <a:pt x="3331812" y="5088"/>
                    </a:lnTo>
                    <a:cubicBezTo>
                      <a:pt x="2194111" y="0"/>
                      <a:pt x="1140649" y="604036"/>
                      <a:pt x="570324" y="1588475"/>
                    </a:cubicBezTo>
                    <a:cubicBezTo>
                      <a:pt x="0" y="2572913"/>
                      <a:pt x="0" y="3787263"/>
                      <a:pt x="570324" y="4771701"/>
                    </a:cubicBezTo>
                    <a:cubicBezTo>
                      <a:pt x="1140649" y="5756140"/>
                      <a:pt x="2194111" y="6360176"/>
                      <a:pt x="3331812" y="6355088"/>
                    </a:cubicBezTo>
                    <a:cubicBezTo>
                      <a:pt x="4469513" y="6360176"/>
                      <a:pt x="5522976" y="5756140"/>
                      <a:pt x="6093300" y="4771701"/>
                    </a:cubicBezTo>
                    <a:cubicBezTo>
                      <a:pt x="6663624" y="3787263"/>
                      <a:pt x="6663624" y="2572913"/>
                      <a:pt x="6093300" y="1588475"/>
                    </a:cubicBezTo>
                    <a:cubicBezTo>
                      <a:pt x="5522976" y="604036"/>
                      <a:pt x="4469513" y="0"/>
                      <a:pt x="3331812" y="5088"/>
                    </a:cubicBezTo>
                    <a:close/>
                  </a:path>
                </a:pathLst>
              </a:custGeom>
              <a:solidFill>
                <a:srgbClr val="FBF9F9"/>
              </a:solidFill>
            </p:spPr>
          </p:sp>
          <p:sp>
            <p:nvSpPr>
              <p:cNvPr name="Freeform 21" id="21"/>
              <p:cNvSpPr/>
              <p:nvPr/>
            </p:nvSpPr>
            <p:spPr>
              <a:xfrm flipH="false" flipV="false" rot="0">
                <a:off x="284320" y="415956"/>
                <a:ext cx="5781360" cy="5518089"/>
              </a:xfrm>
              <a:custGeom>
                <a:avLst/>
                <a:gdLst/>
                <a:ahLst/>
                <a:cxnLst/>
                <a:rect r="r" b="b" t="t" l="l"/>
                <a:pathLst>
                  <a:path h="5518089" w="5781360">
                    <a:moveTo>
                      <a:pt x="2890680" y="4414"/>
                    </a:moveTo>
                    <a:cubicBezTo>
                      <a:pt x="1903611" y="0"/>
                      <a:pt x="989627" y="524062"/>
                      <a:pt x="494813" y="1378160"/>
                    </a:cubicBezTo>
                    <a:cubicBezTo>
                      <a:pt x="0" y="2232259"/>
                      <a:pt x="0" y="3285829"/>
                      <a:pt x="494813" y="4139928"/>
                    </a:cubicBezTo>
                    <a:cubicBezTo>
                      <a:pt x="989627" y="4994026"/>
                      <a:pt x="1903611" y="5518088"/>
                      <a:pt x="2890680" y="5513674"/>
                    </a:cubicBezTo>
                    <a:cubicBezTo>
                      <a:pt x="3877749" y="5518088"/>
                      <a:pt x="4791733" y="4994026"/>
                      <a:pt x="5286547" y="4139928"/>
                    </a:cubicBezTo>
                    <a:cubicBezTo>
                      <a:pt x="5781360" y="3285829"/>
                      <a:pt x="5781360" y="2232259"/>
                      <a:pt x="5286547" y="1378161"/>
                    </a:cubicBezTo>
                    <a:cubicBezTo>
                      <a:pt x="4791733" y="524062"/>
                      <a:pt x="3877749" y="0"/>
                      <a:pt x="2890680" y="4414"/>
                    </a:cubicBezTo>
                    <a:close/>
                  </a:path>
                </a:pathLst>
              </a:custGeom>
              <a:blipFill>
                <a:blip r:embed="rId11"/>
                <a:stretch>
                  <a:fillRect l="223" t="0" r="223" b="0"/>
                </a:stretch>
              </a:blipFill>
            </p:spPr>
          </p:sp>
        </p:grpSp>
        <p:grpSp>
          <p:nvGrpSpPr>
            <p:cNvPr name="Group 22" id="22"/>
            <p:cNvGrpSpPr>
              <a:grpSpLocks noChangeAspect="true"/>
            </p:cNvGrpSpPr>
            <p:nvPr/>
          </p:nvGrpSpPr>
          <p:grpSpPr>
            <a:xfrm rot="0">
              <a:off x="0" y="1209703"/>
              <a:ext cx="1309738" cy="1309738"/>
              <a:chOff x="0" y="0"/>
              <a:chExt cx="6350000" cy="6350000"/>
            </a:xfrm>
          </p:grpSpPr>
          <p:sp>
            <p:nvSpPr>
              <p:cNvPr name="Freeform 23" id="23"/>
              <p:cNvSpPr/>
              <p:nvPr/>
            </p:nvSpPr>
            <p:spPr>
              <a:xfrm flipH="false" flipV="false" rot="0">
                <a:off x="-156812" y="-5088"/>
                <a:ext cx="6663624" cy="6360176"/>
              </a:xfrm>
              <a:custGeom>
                <a:avLst/>
                <a:gdLst/>
                <a:ahLst/>
                <a:cxnLst/>
                <a:rect r="r" b="b" t="t" l="l"/>
                <a:pathLst>
                  <a:path h="6360176" w="6663624">
                    <a:moveTo>
                      <a:pt x="3331812" y="5088"/>
                    </a:moveTo>
                    <a:lnTo>
                      <a:pt x="3331812" y="5088"/>
                    </a:lnTo>
                    <a:cubicBezTo>
                      <a:pt x="2194111" y="0"/>
                      <a:pt x="1140649" y="604036"/>
                      <a:pt x="570324" y="1588475"/>
                    </a:cubicBezTo>
                    <a:cubicBezTo>
                      <a:pt x="0" y="2572913"/>
                      <a:pt x="0" y="3787263"/>
                      <a:pt x="570324" y="4771701"/>
                    </a:cubicBezTo>
                    <a:cubicBezTo>
                      <a:pt x="1140649" y="5756140"/>
                      <a:pt x="2194111" y="6360176"/>
                      <a:pt x="3331812" y="6355088"/>
                    </a:cubicBezTo>
                    <a:cubicBezTo>
                      <a:pt x="4469513" y="6360176"/>
                      <a:pt x="5522976" y="5756140"/>
                      <a:pt x="6093300" y="4771701"/>
                    </a:cubicBezTo>
                    <a:cubicBezTo>
                      <a:pt x="6663624" y="3787263"/>
                      <a:pt x="6663624" y="2572913"/>
                      <a:pt x="6093300" y="1588475"/>
                    </a:cubicBezTo>
                    <a:cubicBezTo>
                      <a:pt x="5522976" y="604036"/>
                      <a:pt x="4469513" y="0"/>
                      <a:pt x="3331812" y="5088"/>
                    </a:cubicBezTo>
                    <a:close/>
                  </a:path>
                </a:pathLst>
              </a:custGeom>
              <a:solidFill>
                <a:srgbClr val="FBF9F9"/>
              </a:solidFill>
            </p:spPr>
          </p:sp>
          <p:sp>
            <p:nvSpPr>
              <p:cNvPr name="Freeform 24" id="24"/>
              <p:cNvSpPr/>
              <p:nvPr/>
            </p:nvSpPr>
            <p:spPr>
              <a:xfrm flipH="false" flipV="false" rot="0">
                <a:off x="284320" y="415956"/>
                <a:ext cx="5781360" cy="5518089"/>
              </a:xfrm>
              <a:custGeom>
                <a:avLst/>
                <a:gdLst/>
                <a:ahLst/>
                <a:cxnLst/>
                <a:rect r="r" b="b" t="t" l="l"/>
                <a:pathLst>
                  <a:path h="5518089" w="5781360">
                    <a:moveTo>
                      <a:pt x="2890680" y="4414"/>
                    </a:moveTo>
                    <a:cubicBezTo>
                      <a:pt x="1903611" y="0"/>
                      <a:pt x="989627" y="524062"/>
                      <a:pt x="494813" y="1378160"/>
                    </a:cubicBezTo>
                    <a:cubicBezTo>
                      <a:pt x="0" y="2232259"/>
                      <a:pt x="0" y="3285829"/>
                      <a:pt x="494813" y="4139928"/>
                    </a:cubicBezTo>
                    <a:cubicBezTo>
                      <a:pt x="989627" y="4994026"/>
                      <a:pt x="1903611" y="5518088"/>
                      <a:pt x="2890680" y="5513674"/>
                    </a:cubicBezTo>
                    <a:cubicBezTo>
                      <a:pt x="3877749" y="5518088"/>
                      <a:pt x="4791733" y="4994026"/>
                      <a:pt x="5286547" y="4139928"/>
                    </a:cubicBezTo>
                    <a:cubicBezTo>
                      <a:pt x="5781360" y="3285829"/>
                      <a:pt x="5781360" y="2232259"/>
                      <a:pt x="5286547" y="1378161"/>
                    </a:cubicBezTo>
                    <a:cubicBezTo>
                      <a:pt x="4791733" y="524062"/>
                      <a:pt x="3877749" y="0"/>
                      <a:pt x="2890680" y="4414"/>
                    </a:cubicBezTo>
                    <a:close/>
                  </a:path>
                </a:pathLst>
              </a:custGeom>
              <a:blipFill>
                <a:blip r:embed="rId12"/>
                <a:stretch>
                  <a:fillRect l="-24008" t="0" r="-31603" b="-31103"/>
                </a:stretch>
              </a:blipFill>
            </p:spPr>
          </p:sp>
        </p:grpSp>
      </p:grpSp>
      <p:sp>
        <p:nvSpPr>
          <p:cNvPr name="TextBox 25" id="25"/>
          <p:cNvSpPr txBox="true"/>
          <p:nvPr/>
        </p:nvSpPr>
        <p:spPr>
          <a:xfrm rot="0">
            <a:off x="2721935" y="9985520"/>
            <a:ext cx="6099820" cy="5586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02"/>
              </a:lnSpc>
            </a:pPr>
            <a:r>
              <a:rPr lang="en-US" sz="3876" spc="-166">
                <a:solidFill>
                  <a:srgbClr val="39512E"/>
                </a:solidFill>
                <a:latin typeface="Gotham"/>
                <a:ea typeface="Gotham"/>
                <a:cs typeface="Gotham"/>
                <a:sym typeface="Gotham"/>
              </a:rPr>
              <a:t>Autores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7F7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690675" y="-6436249"/>
            <a:ext cx="13138792" cy="13089065"/>
            <a:chOff x="0" y="0"/>
            <a:chExt cx="17518389" cy="17452087"/>
          </a:xfrm>
        </p:grpSpPr>
        <p:sp>
          <p:nvSpPr>
            <p:cNvPr name="Freeform 3" id="3"/>
            <p:cNvSpPr/>
            <p:nvPr/>
          </p:nvSpPr>
          <p:spPr>
            <a:xfrm flipH="false" flipV="false" rot="1589883">
              <a:off x="3265782" y="6778434"/>
              <a:ext cx="9666973" cy="8821112"/>
            </a:xfrm>
            <a:custGeom>
              <a:avLst/>
              <a:gdLst/>
              <a:ahLst/>
              <a:cxnLst/>
              <a:rect r="r" b="b" t="t" l="l"/>
              <a:pathLst>
                <a:path h="8821112" w="9666973">
                  <a:moveTo>
                    <a:pt x="0" y="0"/>
                  </a:moveTo>
                  <a:lnTo>
                    <a:pt x="9666972" y="0"/>
                  </a:lnTo>
                  <a:lnTo>
                    <a:pt x="9666972" y="8821113"/>
                  </a:lnTo>
                  <a:lnTo>
                    <a:pt x="0" y="88211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1589883">
              <a:off x="5191116" y="1777965"/>
              <a:ext cx="10490303" cy="10704391"/>
            </a:xfrm>
            <a:custGeom>
              <a:avLst/>
              <a:gdLst/>
              <a:ahLst/>
              <a:cxnLst/>
              <a:rect r="r" b="b" t="t" l="l"/>
              <a:pathLst>
                <a:path h="10704391" w="10490303">
                  <a:moveTo>
                    <a:pt x="0" y="0"/>
                  </a:moveTo>
                  <a:lnTo>
                    <a:pt x="10490303" y="0"/>
                  </a:lnTo>
                  <a:lnTo>
                    <a:pt x="10490303" y="10704392"/>
                  </a:lnTo>
                  <a:lnTo>
                    <a:pt x="0" y="107043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" id="5"/>
            <p:cNvSpPr/>
            <p:nvPr/>
          </p:nvSpPr>
          <p:spPr>
            <a:xfrm flipH="false" flipV="false" rot="2359571">
              <a:off x="2676975" y="6830050"/>
              <a:ext cx="4939505" cy="10213263"/>
            </a:xfrm>
            <a:custGeom>
              <a:avLst/>
              <a:gdLst/>
              <a:ahLst/>
              <a:cxnLst/>
              <a:rect r="r" b="b" t="t" l="l"/>
              <a:pathLst>
                <a:path h="10213263" w="4939505">
                  <a:moveTo>
                    <a:pt x="0" y="0"/>
                  </a:moveTo>
                  <a:lnTo>
                    <a:pt x="4939505" y="0"/>
                  </a:lnTo>
                  <a:lnTo>
                    <a:pt x="4939505" y="10213263"/>
                  </a:lnTo>
                  <a:lnTo>
                    <a:pt x="0" y="1021326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6" id="6"/>
          <p:cNvGrpSpPr/>
          <p:nvPr/>
        </p:nvGrpSpPr>
        <p:grpSpPr>
          <a:xfrm rot="844015">
            <a:off x="11113352" y="5230213"/>
            <a:ext cx="8969289" cy="13253275"/>
            <a:chOff x="0" y="0"/>
            <a:chExt cx="11959052" cy="17671034"/>
          </a:xfrm>
        </p:grpSpPr>
        <p:sp>
          <p:nvSpPr>
            <p:cNvPr name="Freeform 7" id="7"/>
            <p:cNvSpPr/>
            <p:nvPr/>
          </p:nvSpPr>
          <p:spPr>
            <a:xfrm flipH="false" flipV="false" rot="-10676645">
              <a:off x="1048414" y="3061494"/>
              <a:ext cx="9666973" cy="8821112"/>
            </a:xfrm>
            <a:custGeom>
              <a:avLst/>
              <a:gdLst/>
              <a:ahLst/>
              <a:cxnLst/>
              <a:rect r="r" b="b" t="t" l="l"/>
              <a:pathLst>
                <a:path h="8821112" w="9666973">
                  <a:moveTo>
                    <a:pt x="0" y="0"/>
                  </a:moveTo>
                  <a:lnTo>
                    <a:pt x="9666973" y="0"/>
                  </a:lnTo>
                  <a:lnTo>
                    <a:pt x="9666973" y="8821112"/>
                  </a:lnTo>
                  <a:lnTo>
                    <a:pt x="0" y="882111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-10676645">
              <a:off x="188632" y="6781919"/>
              <a:ext cx="10490303" cy="10704391"/>
            </a:xfrm>
            <a:custGeom>
              <a:avLst/>
              <a:gdLst/>
              <a:ahLst/>
              <a:cxnLst/>
              <a:rect r="r" b="b" t="t" l="l"/>
              <a:pathLst>
                <a:path h="10704391" w="10490303">
                  <a:moveTo>
                    <a:pt x="0" y="0"/>
                  </a:moveTo>
                  <a:lnTo>
                    <a:pt x="10490303" y="0"/>
                  </a:lnTo>
                  <a:lnTo>
                    <a:pt x="10490303" y="10704392"/>
                  </a:lnTo>
                  <a:lnTo>
                    <a:pt x="0" y="107043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-9906957">
              <a:off x="5790705" y="463050"/>
              <a:ext cx="4939505" cy="10213263"/>
            </a:xfrm>
            <a:custGeom>
              <a:avLst/>
              <a:gdLst/>
              <a:ahLst/>
              <a:cxnLst/>
              <a:rect r="r" b="b" t="t" l="l"/>
              <a:pathLst>
                <a:path h="10213263" w="4939505">
                  <a:moveTo>
                    <a:pt x="0" y="0"/>
                  </a:moveTo>
                  <a:lnTo>
                    <a:pt x="4939506" y="0"/>
                  </a:lnTo>
                  <a:lnTo>
                    <a:pt x="4939506" y="10213263"/>
                  </a:lnTo>
                  <a:lnTo>
                    <a:pt x="0" y="1021326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15974480" y="1827594"/>
            <a:ext cx="1717614" cy="1889581"/>
            <a:chOff x="0" y="0"/>
            <a:chExt cx="2290152" cy="2519441"/>
          </a:xfrm>
        </p:grpSpPr>
        <p:grpSp>
          <p:nvGrpSpPr>
            <p:cNvPr name="Group 11" id="11"/>
            <p:cNvGrpSpPr>
              <a:grpSpLocks noChangeAspect="true"/>
            </p:cNvGrpSpPr>
            <p:nvPr/>
          </p:nvGrpSpPr>
          <p:grpSpPr>
            <a:xfrm rot="0">
              <a:off x="329325" y="0"/>
              <a:ext cx="1960828" cy="1960828"/>
              <a:chOff x="0" y="0"/>
              <a:chExt cx="6350000" cy="6350000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-156812" y="-5088"/>
                <a:ext cx="6663624" cy="6360176"/>
              </a:xfrm>
              <a:custGeom>
                <a:avLst/>
                <a:gdLst/>
                <a:ahLst/>
                <a:cxnLst/>
                <a:rect r="r" b="b" t="t" l="l"/>
                <a:pathLst>
                  <a:path h="6360176" w="6663624">
                    <a:moveTo>
                      <a:pt x="3331812" y="5088"/>
                    </a:moveTo>
                    <a:lnTo>
                      <a:pt x="3331812" y="5088"/>
                    </a:lnTo>
                    <a:cubicBezTo>
                      <a:pt x="2194111" y="0"/>
                      <a:pt x="1140649" y="604036"/>
                      <a:pt x="570324" y="1588475"/>
                    </a:cubicBezTo>
                    <a:cubicBezTo>
                      <a:pt x="0" y="2572913"/>
                      <a:pt x="0" y="3787263"/>
                      <a:pt x="570324" y="4771701"/>
                    </a:cubicBezTo>
                    <a:cubicBezTo>
                      <a:pt x="1140649" y="5756140"/>
                      <a:pt x="2194111" y="6360176"/>
                      <a:pt x="3331812" y="6355088"/>
                    </a:cubicBezTo>
                    <a:cubicBezTo>
                      <a:pt x="4469513" y="6360176"/>
                      <a:pt x="5522976" y="5756140"/>
                      <a:pt x="6093300" y="4771701"/>
                    </a:cubicBezTo>
                    <a:cubicBezTo>
                      <a:pt x="6663624" y="3787263"/>
                      <a:pt x="6663624" y="2572913"/>
                      <a:pt x="6093300" y="1588475"/>
                    </a:cubicBezTo>
                    <a:cubicBezTo>
                      <a:pt x="5522976" y="604036"/>
                      <a:pt x="4469513" y="0"/>
                      <a:pt x="3331812" y="5088"/>
                    </a:cubicBezTo>
                    <a:close/>
                  </a:path>
                </a:pathLst>
              </a:custGeom>
              <a:solidFill>
                <a:srgbClr val="FBF9F9"/>
              </a:solidFill>
            </p:spPr>
          </p:sp>
          <p:sp>
            <p:nvSpPr>
              <p:cNvPr name="Freeform 13" id="13"/>
              <p:cNvSpPr/>
              <p:nvPr/>
            </p:nvSpPr>
            <p:spPr>
              <a:xfrm flipH="false" flipV="false" rot="0">
                <a:off x="284320" y="415956"/>
                <a:ext cx="5781360" cy="5518089"/>
              </a:xfrm>
              <a:custGeom>
                <a:avLst/>
                <a:gdLst/>
                <a:ahLst/>
                <a:cxnLst/>
                <a:rect r="r" b="b" t="t" l="l"/>
                <a:pathLst>
                  <a:path h="5518089" w="5781360">
                    <a:moveTo>
                      <a:pt x="2890680" y="4414"/>
                    </a:moveTo>
                    <a:cubicBezTo>
                      <a:pt x="1903611" y="0"/>
                      <a:pt x="989627" y="524062"/>
                      <a:pt x="494813" y="1378160"/>
                    </a:cubicBezTo>
                    <a:cubicBezTo>
                      <a:pt x="0" y="2232259"/>
                      <a:pt x="0" y="3285829"/>
                      <a:pt x="494813" y="4139928"/>
                    </a:cubicBezTo>
                    <a:cubicBezTo>
                      <a:pt x="989627" y="4994026"/>
                      <a:pt x="1903611" y="5518088"/>
                      <a:pt x="2890680" y="5513674"/>
                    </a:cubicBezTo>
                    <a:cubicBezTo>
                      <a:pt x="3877749" y="5518088"/>
                      <a:pt x="4791733" y="4994026"/>
                      <a:pt x="5286547" y="4139928"/>
                    </a:cubicBezTo>
                    <a:cubicBezTo>
                      <a:pt x="5781360" y="3285829"/>
                      <a:pt x="5781360" y="2232259"/>
                      <a:pt x="5286547" y="1378161"/>
                    </a:cubicBezTo>
                    <a:cubicBezTo>
                      <a:pt x="4791733" y="524062"/>
                      <a:pt x="3877749" y="0"/>
                      <a:pt x="2890680" y="4414"/>
                    </a:cubicBezTo>
                    <a:close/>
                  </a:path>
                </a:pathLst>
              </a:custGeom>
              <a:blipFill>
                <a:blip r:embed="rId8"/>
                <a:stretch>
                  <a:fillRect l="223" t="0" r="223" b="0"/>
                </a:stretch>
              </a:blipFill>
            </p:spPr>
          </p:sp>
        </p:grpSp>
        <p:grpSp>
          <p:nvGrpSpPr>
            <p:cNvPr name="Group 14" id="14"/>
            <p:cNvGrpSpPr>
              <a:grpSpLocks noChangeAspect="true"/>
            </p:cNvGrpSpPr>
            <p:nvPr/>
          </p:nvGrpSpPr>
          <p:grpSpPr>
            <a:xfrm rot="0">
              <a:off x="0" y="1209703"/>
              <a:ext cx="1309738" cy="1309738"/>
              <a:chOff x="0" y="0"/>
              <a:chExt cx="6350000" cy="6350000"/>
            </a:xfrm>
          </p:grpSpPr>
          <p:sp>
            <p:nvSpPr>
              <p:cNvPr name="Freeform 15" id="15"/>
              <p:cNvSpPr/>
              <p:nvPr/>
            </p:nvSpPr>
            <p:spPr>
              <a:xfrm flipH="false" flipV="false" rot="0">
                <a:off x="-156812" y="-5088"/>
                <a:ext cx="6663624" cy="6360176"/>
              </a:xfrm>
              <a:custGeom>
                <a:avLst/>
                <a:gdLst/>
                <a:ahLst/>
                <a:cxnLst/>
                <a:rect r="r" b="b" t="t" l="l"/>
                <a:pathLst>
                  <a:path h="6360176" w="6663624">
                    <a:moveTo>
                      <a:pt x="3331812" y="5088"/>
                    </a:moveTo>
                    <a:lnTo>
                      <a:pt x="3331812" y="5088"/>
                    </a:lnTo>
                    <a:cubicBezTo>
                      <a:pt x="2194111" y="0"/>
                      <a:pt x="1140649" y="604036"/>
                      <a:pt x="570324" y="1588475"/>
                    </a:cubicBezTo>
                    <a:cubicBezTo>
                      <a:pt x="0" y="2572913"/>
                      <a:pt x="0" y="3787263"/>
                      <a:pt x="570324" y="4771701"/>
                    </a:cubicBezTo>
                    <a:cubicBezTo>
                      <a:pt x="1140649" y="5756140"/>
                      <a:pt x="2194111" y="6360176"/>
                      <a:pt x="3331812" y="6355088"/>
                    </a:cubicBezTo>
                    <a:cubicBezTo>
                      <a:pt x="4469513" y="6360176"/>
                      <a:pt x="5522976" y="5756140"/>
                      <a:pt x="6093300" y="4771701"/>
                    </a:cubicBezTo>
                    <a:cubicBezTo>
                      <a:pt x="6663624" y="3787263"/>
                      <a:pt x="6663624" y="2572913"/>
                      <a:pt x="6093300" y="1588475"/>
                    </a:cubicBezTo>
                    <a:cubicBezTo>
                      <a:pt x="5522976" y="604036"/>
                      <a:pt x="4469513" y="0"/>
                      <a:pt x="3331812" y="5088"/>
                    </a:cubicBezTo>
                    <a:close/>
                  </a:path>
                </a:pathLst>
              </a:custGeom>
              <a:solidFill>
                <a:srgbClr val="FBF9F9"/>
              </a:solidFill>
            </p:spPr>
          </p:sp>
          <p:sp>
            <p:nvSpPr>
              <p:cNvPr name="Freeform 16" id="16"/>
              <p:cNvSpPr/>
              <p:nvPr/>
            </p:nvSpPr>
            <p:spPr>
              <a:xfrm flipH="false" flipV="false" rot="0">
                <a:off x="284320" y="415956"/>
                <a:ext cx="5781360" cy="5518089"/>
              </a:xfrm>
              <a:custGeom>
                <a:avLst/>
                <a:gdLst/>
                <a:ahLst/>
                <a:cxnLst/>
                <a:rect r="r" b="b" t="t" l="l"/>
                <a:pathLst>
                  <a:path h="5518089" w="5781360">
                    <a:moveTo>
                      <a:pt x="2890680" y="4414"/>
                    </a:moveTo>
                    <a:cubicBezTo>
                      <a:pt x="1903611" y="0"/>
                      <a:pt x="989627" y="524062"/>
                      <a:pt x="494813" y="1378160"/>
                    </a:cubicBezTo>
                    <a:cubicBezTo>
                      <a:pt x="0" y="2232259"/>
                      <a:pt x="0" y="3285829"/>
                      <a:pt x="494813" y="4139928"/>
                    </a:cubicBezTo>
                    <a:cubicBezTo>
                      <a:pt x="989627" y="4994026"/>
                      <a:pt x="1903611" y="5518088"/>
                      <a:pt x="2890680" y="5513674"/>
                    </a:cubicBezTo>
                    <a:cubicBezTo>
                      <a:pt x="3877749" y="5518088"/>
                      <a:pt x="4791733" y="4994026"/>
                      <a:pt x="5286547" y="4139928"/>
                    </a:cubicBezTo>
                    <a:cubicBezTo>
                      <a:pt x="5781360" y="3285829"/>
                      <a:pt x="5781360" y="2232259"/>
                      <a:pt x="5286547" y="1378161"/>
                    </a:cubicBezTo>
                    <a:cubicBezTo>
                      <a:pt x="4791733" y="524062"/>
                      <a:pt x="3877749" y="0"/>
                      <a:pt x="2890680" y="4414"/>
                    </a:cubicBezTo>
                    <a:close/>
                  </a:path>
                </a:pathLst>
              </a:custGeom>
              <a:blipFill>
                <a:blip r:embed="rId9"/>
                <a:stretch>
                  <a:fillRect l="-24008" t="0" r="-31603" b="-31103"/>
                </a:stretch>
              </a:blipFill>
            </p:spPr>
          </p:sp>
        </p:grpSp>
      </p:grp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13C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698058" y="9510658"/>
            <a:ext cx="16891884" cy="4124435"/>
          </a:xfrm>
          <a:custGeom>
            <a:avLst/>
            <a:gdLst/>
            <a:ahLst/>
            <a:cxnLst/>
            <a:rect r="r" b="b" t="t" l="l"/>
            <a:pathLst>
              <a:path h="4124435" w="16891884">
                <a:moveTo>
                  <a:pt x="0" y="0"/>
                </a:moveTo>
                <a:lnTo>
                  <a:pt x="16891884" y="0"/>
                </a:lnTo>
                <a:lnTo>
                  <a:pt x="16891884" y="4124434"/>
                </a:lnTo>
                <a:lnTo>
                  <a:pt x="0" y="412443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2314575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2143140"/>
                  </a:lnTo>
                  <a:cubicBezTo>
                    <a:pt x="4274726" y="2156575"/>
                    <a:pt x="4263834" y="2167467"/>
                    <a:pt x="4250399" y="2167467"/>
                  </a:cubicBezTo>
                  <a:lnTo>
                    <a:pt x="24327" y="2167467"/>
                  </a:lnTo>
                  <a:cubicBezTo>
                    <a:pt x="10891" y="2167467"/>
                    <a:pt x="0" y="2156575"/>
                    <a:pt x="0" y="2143140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F7F7F7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4274726" cy="222461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41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6005372" y="1765809"/>
            <a:ext cx="1717614" cy="1889581"/>
            <a:chOff x="0" y="0"/>
            <a:chExt cx="2290152" cy="2519441"/>
          </a:xfrm>
        </p:grpSpPr>
        <p:grpSp>
          <p:nvGrpSpPr>
            <p:cNvPr name="Group 7" id="7"/>
            <p:cNvGrpSpPr>
              <a:grpSpLocks noChangeAspect="true"/>
            </p:cNvGrpSpPr>
            <p:nvPr/>
          </p:nvGrpSpPr>
          <p:grpSpPr>
            <a:xfrm rot="0">
              <a:off x="329325" y="0"/>
              <a:ext cx="1960828" cy="1960828"/>
              <a:chOff x="0" y="0"/>
              <a:chExt cx="6350000" cy="6350000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-156812" y="-5088"/>
                <a:ext cx="6663624" cy="6360176"/>
              </a:xfrm>
              <a:custGeom>
                <a:avLst/>
                <a:gdLst/>
                <a:ahLst/>
                <a:cxnLst/>
                <a:rect r="r" b="b" t="t" l="l"/>
                <a:pathLst>
                  <a:path h="6360176" w="6663624">
                    <a:moveTo>
                      <a:pt x="3331812" y="5088"/>
                    </a:moveTo>
                    <a:lnTo>
                      <a:pt x="3331812" y="5088"/>
                    </a:lnTo>
                    <a:cubicBezTo>
                      <a:pt x="2194111" y="0"/>
                      <a:pt x="1140649" y="604036"/>
                      <a:pt x="570324" y="1588475"/>
                    </a:cubicBezTo>
                    <a:cubicBezTo>
                      <a:pt x="0" y="2572913"/>
                      <a:pt x="0" y="3787263"/>
                      <a:pt x="570324" y="4771701"/>
                    </a:cubicBezTo>
                    <a:cubicBezTo>
                      <a:pt x="1140649" y="5756140"/>
                      <a:pt x="2194111" y="6360176"/>
                      <a:pt x="3331812" y="6355088"/>
                    </a:cubicBezTo>
                    <a:cubicBezTo>
                      <a:pt x="4469513" y="6360176"/>
                      <a:pt x="5522976" y="5756140"/>
                      <a:pt x="6093300" y="4771701"/>
                    </a:cubicBezTo>
                    <a:cubicBezTo>
                      <a:pt x="6663624" y="3787263"/>
                      <a:pt x="6663624" y="2572913"/>
                      <a:pt x="6093300" y="1588475"/>
                    </a:cubicBezTo>
                    <a:cubicBezTo>
                      <a:pt x="5522976" y="604036"/>
                      <a:pt x="4469513" y="0"/>
                      <a:pt x="3331812" y="5088"/>
                    </a:cubicBezTo>
                    <a:close/>
                  </a:path>
                </a:pathLst>
              </a:custGeom>
              <a:solidFill>
                <a:srgbClr val="FBF9F9"/>
              </a:solidFill>
            </p:spPr>
          </p:sp>
          <p:sp>
            <p:nvSpPr>
              <p:cNvPr name="Freeform 9" id="9"/>
              <p:cNvSpPr/>
              <p:nvPr/>
            </p:nvSpPr>
            <p:spPr>
              <a:xfrm flipH="false" flipV="false" rot="0">
                <a:off x="284320" y="415956"/>
                <a:ext cx="5781360" cy="5518089"/>
              </a:xfrm>
              <a:custGeom>
                <a:avLst/>
                <a:gdLst/>
                <a:ahLst/>
                <a:cxnLst/>
                <a:rect r="r" b="b" t="t" l="l"/>
                <a:pathLst>
                  <a:path h="5518089" w="5781360">
                    <a:moveTo>
                      <a:pt x="2890680" y="4414"/>
                    </a:moveTo>
                    <a:cubicBezTo>
                      <a:pt x="1903611" y="0"/>
                      <a:pt x="989627" y="524062"/>
                      <a:pt x="494813" y="1378160"/>
                    </a:cubicBezTo>
                    <a:cubicBezTo>
                      <a:pt x="0" y="2232259"/>
                      <a:pt x="0" y="3285829"/>
                      <a:pt x="494813" y="4139928"/>
                    </a:cubicBezTo>
                    <a:cubicBezTo>
                      <a:pt x="989627" y="4994026"/>
                      <a:pt x="1903611" y="5518088"/>
                      <a:pt x="2890680" y="5513674"/>
                    </a:cubicBezTo>
                    <a:cubicBezTo>
                      <a:pt x="3877749" y="5518088"/>
                      <a:pt x="4791733" y="4994026"/>
                      <a:pt x="5286547" y="4139928"/>
                    </a:cubicBezTo>
                    <a:cubicBezTo>
                      <a:pt x="5781360" y="3285829"/>
                      <a:pt x="5781360" y="2232259"/>
                      <a:pt x="5286547" y="1378161"/>
                    </a:cubicBezTo>
                    <a:cubicBezTo>
                      <a:pt x="4791733" y="524062"/>
                      <a:pt x="3877749" y="0"/>
                      <a:pt x="2890680" y="4414"/>
                    </a:cubicBezTo>
                    <a:close/>
                  </a:path>
                </a:pathLst>
              </a:custGeom>
              <a:blipFill>
                <a:blip r:embed="rId3"/>
                <a:stretch>
                  <a:fillRect l="223" t="0" r="223" b="0"/>
                </a:stretch>
              </a:blipFill>
            </p:spPr>
          </p:sp>
        </p:grpSp>
        <p:grpSp>
          <p:nvGrpSpPr>
            <p:cNvPr name="Group 10" id="10"/>
            <p:cNvGrpSpPr>
              <a:grpSpLocks noChangeAspect="true"/>
            </p:cNvGrpSpPr>
            <p:nvPr/>
          </p:nvGrpSpPr>
          <p:grpSpPr>
            <a:xfrm rot="0">
              <a:off x="0" y="1209703"/>
              <a:ext cx="1309738" cy="1309738"/>
              <a:chOff x="0" y="0"/>
              <a:chExt cx="6350000" cy="6350000"/>
            </a:xfrm>
          </p:grpSpPr>
          <p:sp>
            <p:nvSpPr>
              <p:cNvPr name="Freeform 11" id="11"/>
              <p:cNvSpPr/>
              <p:nvPr/>
            </p:nvSpPr>
            <p:spPr>
              <a:xfrm flipH="false" flipV="false" rot="0">
                <a:off x="-156812" y="-5088"/>
                <a:ext cx="6663624" cy="6360176"/>
              </a:xfrm>
              <a:custGeom>
                <a:avLst/>
                <a:gdLst/>
                <a:ahLst/>
                <a:cxnLst/>
                <a:rect r="r" b="b" t="t" l="l"/>
                <a:pathLst>
                  <a:path h="6360176" w="6663624">
                    <a:moveTo>
                      <a:pt x="3331812" y="5088"/>
                    </a:moveTo>
                    <a:lnTo>
                      <a:pt x="3331812" y="5088"/>
                    </a:lnTo>
                    <a:cubicBezTo>
                      <a:pt x="2194111" y="0"/>
                      <a:pt x="1140649" y="604036"/>
                      <a:pt x="570324" y="1588475"/>
                    </a:cubicBezTo>
                    <a:cubicBezTo>
                      <a:pt x="0" y="2572913"/>
                      <a:pt x="0" y="3787263"/>
                      <a:pt x="570324" y="4771701"/>
                    </a:cubicBezTo>
                    <a:cubicBezTo>
                      <a:pt x="1140649" y="5756140"/>
                      <a:pt x="2194111" y="6360176"/>
                      <a:pt x="3331812" y="6355088"/>
                    </a:cubicBezTo>
                    <a:cubicBezTo>
                      <a:pt x="4469513" y="6360176"/>
                      <a:pt x="5522976" y="5756140"/>
                      <a:pt x="6093300" y="4771701"/>
                    </a:cubicBezTo>
                    <a:cubicBezTo>
                      <a:pt x="6663624" y="3787263"/>
                      <a:pt x="6663624" y="2572913"/>
                      <a:pt x="6093300" y="1588475"/>
                    </a:cubicBezTo>
                    <a:cubicBezTo>
                      <a:pt x="5522976" y="604036"/>
                      <a:pt x="4469513" y="0"/>
                      <a:pt x="3331812" y="5088"/>
                    </a:cubicBezTo>
                    <a:close/>
                  </a:path>
                </a:pathLst>
              </a:custGeom>
              <a:solidFill>
                <a:srgbClr val="FBF9F9"/>
              </a:solidFill>
            </p:spPr>
          </p:sp>
          <p:sp>
            <p:nvSpPr>
              <p:cNvPr name="Freeform 12" id="12"/>
              <p:cNvSpPr/>
              <p:nvPr/>
            </p:nvSpPr>
            <p:spPr>
              <a:xfrm flipH="false" flipV="false" rot="0">
                <a:off x="284320" y="415956"/>
                <a:ext cx="5781360" cy="5518089"/>
              </a:xfrm>
              <a:custGeom>
                <a:avLst/>
                <a:gdLst/>
                <a:ahLst/>
                <a:cxnLst/>
                <a:rect r="r" b="b" t="t" l="l"/>
                <a:pathLst>
                  <a:path h="5518089" w="5781360">
                    <a:moveTo>
                      <a:pt x="2890680" y="4414"/>
                    </a:moveTo>
                    <a:cubicBezTo>
                      <a:pt x="1903611" y="0"/>
                      <a:pt x="989627" y="524062"/>
                      <a:pt x="494813" y="1378160"/>
                    </a:cubicBezTo>
                    <a:cubicBezTo>
                      <a:pt x="0" y="2232259"/>
                      <a:pt x="0" y="3285829"/>
                      <a:pt x="494813" y="4139928"/>
                    </a:cubicBezTo>
                    <a:cubicBezTo>
                      <a:pt x="989627" y="4994026"/>
                      <a:pt x="1903611" y="5518088"/>
                      <a:pt x="2890680" y="5513674"/>
                    </a:cubicBezTo>
                    <a:cubicBezTo>
                      <a:pt x="3877749" y="5518088"/>
                      <a:pt x="4791733" y="4994026"/>
                      <a:pt x="5286547" y="4139928"/>
                    </a:cubicBezTo>
                    <a:cubicBezTo>
                      <a:pt x="5781360" y="3285829"/>
                      <a:pt x="5781360" y="2232259"/>
                      <a:pt x="5286547" y="1378161"/>
                    </a:cubicBezTo>
                    <a:cubicBezTo>
                      <a:pt x="4791733" y="524062"/>
                      <a:pt x="3877749" y="0"/>
                      <a:pt x="2890680" y="4414"/>
                    </a:cubicBezTo>
                    <a:close/>
                  </a:path>
                </a:pathLst>
              </a:custGeom>
              <a:blipFill>
                <a:blip r:embed="rId4"/>
                <a:stretch>
                  <a:fillRect l="-24008" t="0" r="-31603" b="-31103"/>
                </a:stretch>
              </a:blipFill>
            </p:spPr>
          </p:sp>
        </p:grpSp>
      </p:grp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7F7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3922138" y="5544645"/>
            <a:ext cx="12844851" cy="49275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182"/>
              </a:lnSpc>
            </a:pPr>
          </a:p>
          <a:p>
            <a:pPr algn="l">
              <a:lnSpc>
                <a:spcPts val="6467"/>
              </a:lnSpc>
            </a:pPr>
            <a:r>
              <a:rPr lang="en-US" sz="7699" spc="-331">
                <a:solidFill>
                  <a:srgbClr val="4C683F"/>
                </a:solidFill>
                <a:latin typeface="Gotham"/>
                <a:ea typeface="Gotham"/>
                <a:cs typeface="Gotham"/>
                <a:sym typeface="Gotham"/>
              </a:rPr>
              <a:t>seuemailaqui@gmail.com</a:t>
            </a:r>
          </a:p>
          <a:p>
            <a:pPr algn="l">
              <a:lnSpc>
                <a:spcPts val="6467"/>
              </a:lnSpc>
            </a:pPr>
            <a:r>
              <a:rPr lang="en-US" sz="7699" spc="-331">
                <a:solidFill>
                  <a:srgbClr val="4C683F"/>
                </a:solidFill>
                <a:latin typeface="Gotham"/>
                <a:ea typeface="Gotham"/>
                <a:cs typeface="Gotham"/>
                <a:sym typeface="Gotham"/>
              </a:rPr>
              <a:t>(xx)</a:t>
            </a:r>
            <a:r>
              <a:rPr lang="en-US" sz="7699" spc="-331">
                <a:solidFill>
                  <a:srgbClr val="4C683F"/>
                </a:solidFill>
                <a:latin typeface="Gotham"/>
                <a:ea typeface="Gotham"/>
                <a:cs typeface="Gotham"/>
                <a:sym typeface="Gotham"/>
              </a:rPr>
              <a:t> xxxxx-xxx</a:t>
            </a:r>
            <a:r>
              <a:rPr lang="en-US" sz="7699" spc="-331">
                <a:solidFill>
                  <a:srgbClr val="4C683F"/>
                </a:solidFill>
                <a:latin typeface="Gotham"/>
                <a:ea typeface="Gotham"/>
                <a:cs typeface="Gotham"/>
                <a:sym typeface="Gotham"/>
              </a:rPr>
              <a:t>x</a:t>
            </a:r>
          </a:p>
          <a:p>
            <a:pPr algn="l">
              <a:lnSpc>
                <a:spcPts val="6467"/>
              </a:lnSpc>
            </a:pPr>
            <a:r>
              <a:rPr lang="en-US" sz="7699" spc="-331">
                <a:solidFill>
                  <a:srgbClr val="4C683F"/>
                </a:solidFill>
                <a:latin typeface="Gotham"/>
                <a:ea typeface="Gotham"/>
                <a:cs typeface="Gotham"/>
                <a:sym typeface="Gotham"/>
              </a:rPr>
              <a:t>@seuinstagramaqui</a:t>
            </a:r>
          </a:p>
          <a:p>
            <a:pPr algn="l">
              <a:lnSpc>
                <a:spcPts val="6467"/>
              </a:lnSpc>
            </a:pPr>
            <a:r>
              <a:rPr lang="en-US" sz="7699" spc="-331">
                <a:solidFill>
                  <a:srgbClr val="4C683F"/>
                </a:solidFill>
                <a:latin typeface="Gotham"/>
                <a:ea typeface="Gotham"/>
                <a:cs typeface="Gotham"/>
                <a:sym typeface="Gotham"/>
              </a:rPr>
              <a:t>www.seusite.com</a:t>
            </a:r>
          </a:p>
          <a:p>
            <a:pPr algn="l">
              <a:lnSpc>
                <a:spcPts val="6182"/>
              </a:lnSpc>
            </a:pPr>
          </a:p>
        </p:txBody>
      </p:sp>
      <p:grpSp>
        <p:nvGrpSpPr>
          <p:cNvPr name="Group 3" id="3"/>
          <p:cNvGrpSpPr>
            <a:grpSpLocks noChangeAspect="true"/>
          </p:cNvGrpSpPr>
          <p:nvPr/>
        </p:nvGrpSpPr>
        <p:grpSpPr>
          <a:xfrm rot="0">
            <a:off x="5785632" y="3826374"/>
            <a:ext cx="1470621" cy="1470621"/>
            <a:chOff x="0" y="0"/>
            <a:chExt cx="6350000" cy="63500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-156812" y="-5088"/>
              <a:ext cx="6663624" cy="6360176"/>
            </a:xfrm>
            <a:custGeom>
              <a:avLst/>
              <a:gdLst/>
              <a:ahLst/>
              <a:cxnLst/>
              <a:rect r="r" b="b" t="t" l="l"/>
              <a:pathLst>
                <a:path h="6360176" w="6663624">
                  <a:moveTo>
                    <a:pt x="3331812" y="5088"/>
                  </a:moveTo>
                  <a:lnTo>
                    <a:pt x="3331812" y="5088"/>
                  </a:lnTo>
                  <a:cubicBezTo>
                    <a:pt x="2194111" y="0"/>
                    <a:pt x="1140649" y="604036"/>
                    <a:pt x="570324" y="1588475"/>
                  </a:cubicBezTo>
                  <a:cubicBezTo>
                    <a:pt x="0" y="2572913"/>
                    <a:pt x="0" y="3787263"/>
                    <a:pt x="570324" y="4771701"/>
                  </a:cubicBezTo>
                  <a:cubicBezTo>
                    <a:pt x="1140649" y="5756140"/>
                    <a:pt x="2194111" y="6360176"/>
                    <a:pt x="3331812" y="6355088"/>
                  </a:cubicBezTo>
                  <a:cubicBezTo>
                    <a:pt x="4469513" y="6360176"/>
                    <a:pt x="5522976" y="5756140"/>
                    <a:pt x="6093300" y="4771701"/>
                  </a:cubicBezTo>
                  <a:cubicBezTo>
                    <a:pt x="6663624" y="3787263"/>
                    <a:pt x="6663624" y="2572913"/>
                    <a:pt x="6093300" y="1588475"/>
                  </a:cubicBezTo>
                  <a:cubicBezTo>
                    <a:pt x="5522976" y="604036"/>
                    <a:pt x="4469513" y="0"/>
                    <a:pt x="3331812" y="5088"/>
                  </a:cubicBezTo>
                  <a:close/>
                </a:path>
              </a:pathLst>
            </a:custGeom>
            <a:solidFill>
              <a:srgbClr val="FBF9F9"/>
            </a:solid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284320" y="415956"/>
              <a:ext cx="5781360" cy="5518089"/>
            </a:xfrm>
            <a:custGeom>
              <a:avLst/>
              <a:gdLst/>
              <a:ahLst/>
              <a:cxnLst/>
              <a:rect r="r" b="b" t="t" l="l"/>
              <a:pathLst>
                <a:path h="5518089" w="5781360">
                  <a:moveTo>
                    <a:pt x="2890680" y="4414"/>
                  </a:moveTo>
                  <a:cubicBezTo>
                    <a:pt x="1903611" y="0"/>
                    <a:pt x="989627" y="524062"/>
                    <a:pt x="494813" y="1378160"/>
                  </a:cubicBezTo>
                  <a:cubicBezTo>
                    <a:pt x="0" y="2232259"/>
                    <a:pt x="0" y="3285829"/>
                    <a:pt x="494813" y="4139928"/>
                  </a:cubicBezTo>
                  <a:cubicBezTo>
                    <a:pt x="989627" y="4994026"/>
                    <a:pt x="1903611" y="5518088"/>
                    <a:pt x="2890680" y="5513674"/>
                  </a:cubicBezTo>
                  <a:cubicBezTo>
                    <a:pt x="3877749" y="5518088"/>
                    <a:pt x="4791733" y="4994026"/>
                    <a:pt x="5286547" y="4139928"/>
                  </a:cubicBezTo>
                  <a:cubicBezTo>
                    <a:pt x="5781360" y="3285829"/>
                    <a:pt x="5781360" y="2232259"/>
                    <a:pt x="5286547" y="1378161"/>
                  </a:cubicBezTo>
                  <a:cubicBezTo>
                    <a:pt x="4791733" y="524062"/>
                    <a:pt x="3877749" y="0"/>
                    <a:pt x="2890680" y="4414"/>
                  </a:cubicBezTo>
                  <a:close/>
                </a:path>
              </a:pathLst>
            </a:custGeom>
            <a:blipFill>
              <a:blip r:embed="rId2"/>
              <a:stretch>
                <a:fillRect l="223" t="0" r="223" b="0"/>
              </a:stretch>
            </a:blipFill>
          </p:spPr>
        </p:sp>
      </p:grpSp>
      <p:grpSp>
        <p:nvGrpSpPr>
          <p:cNvPr name="Group 6" id="6"/>
          <p:cNvGrpSpPr>
            <a:grpSpLocks noChangeAspect="true"/>
          </p:cNvGrpSpPr>
          <p:nvPr/>
        </p:nvGrpSpPr>
        <p:grpSpPr>
          <a:xfrm rot="0">
            <a:off x="6029790" y="4733651"/>
            <a:ext cx="982304" cy="982304"/>
            <a:chOff x="0" y="0"/>
            <a:chExt cx="6350000" cy="63500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-156812" y="-5088"/>
              <a:ext cx="6663624" cy="6360176"/>
            </a:xfrm>
            <a:custGeom>
              <a:avLst/>
              <a:gdLst/>
              <a:ahLst/>
              <a:cxnLst/>
              <a:rect r="r" b="b" t="t" l="l"/>
              <a:pathLst>
                <a:path h="6360176" w="6663624">
                  <a:moveTo>
                    <a:pt x="3331812" y="5088"/>
                  </a:moveTo>
                  <a:lnTo>
                    <a:pt x="3331812" y="5088"/>
                  </a:lnTo>
                  <a:cubicBezTo>
                    <a:pt x="2194111" y="0"/>
                    <a:pt x="1140649" y="604036"/>
                    <a:pt x="570324" y="1588475"/>
                  </a:cubicBezTo>
                  <a:cubicBezTo>
                    <a:pt x="0" y="2572913"/>
                    <a:pt x="0" y="3787263"/>
                    <a:pt x="570324" y="4771701"/>
                  </a:cubicBezTo>
                  <a:cubicBezTo>
                    <a:pt x="1140649" y="5756140"/>
                    <a:pt x="2194111" y="6360176"/>
                    <a:pt x="3331812" y="6355088"/>
                  </a:cubicBezTo>
                  <a:cubicBezTo>
                    <a:pt x="4469513" y="6360176"/>
                    <a:pt x="5522976" y="5756140"/>
                    <a:pt x="6093300" y="4771701"/>
                  </a:cubicBezTo>
                  <a:cubicBezTo>
                    <a:pt x="6663624" y="3787263"/>
                    <a:pt x="6663624" y="2572913"/>
                    <a:pt x="6093300" y="1588475"/>
                  </a:cubicBezTo>
                  <a:cubicBezTo>
                    <a:pt x="5522976" y="604036"/>
                    <a:pt x="4469513" y="0"/>
                    <a:pt x="3331812" y="5088"/>
                  </a:cubicBezTo>
                  <a:close/>
                </a:path>
              </a:pathLst>
            </a:custGeom>
            <a:solidFill>
              <a:srgbClr val="FBF9F9"/>
            </a:solid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284320" y="415956"/>
              <a:ext cx="5781360" cy="5518089"/>
            </a:xfrm>
            <a:custGeom>
              <a:avLst/>
              <a:gdLst/>
              <a:ahLst/>
              <a:cxnLst/>
              <a:rect r="r" b="b" t="t" l="l"/>
              <a:pathLst>
                <a:path h="5518089" w="5781360">
                  <a:moveTo>
                    <a:pt x="2890680" y="4414"/>
                  </a:moveTo>
                  <a:cubicBezTo>
                    <a:pt x="1903611" y="0"/>
                    <a:pt x="989627" y="524062"/>
                    <a:pt x="494813" y="1378160"/>
                  </a:cubicBezTo>
                  <a:cubicBezTo>
                    <a:pt x="0" y="2232259"/>
                    <a:pt x="0" y="3285829"/>
                    <a:pt x="494813" y="4139928"/>
                  </a:cubicBezTo>
                  <a:cubicBezTo>
                    <a:pt x="989627" y="4994026"/>
                    <a:pt x="1903611" y="5518088"/>
                    <a:pt x="2890680" y="5513674"/>
                  </a:cubicBezTo>
                  <a:cubicBezTo>
                    <a:pt x="3877749" y="5518088"/>
                    <a:pt x="4791733" y="4994026"/>
                    <a:pt x="5286547" y="4139928"/>
                  </a:cubicBezTo>
                  <a:cubicBezTo>
                    <a:pt x="5781360" y="3285829"/>
                    <a:pt x="5781360" y="2232259"/>
                    <a:pt x="5286547" y="1378161"/>
                  </a:cubicBezTo>
                  <a:cubicBezTo>
                    <a:pt x="4791733" y="524062"/>
                    <a:pt x="3877749" y="0"/>
                    <a:pt x="2890680" y="4414"/>
                  </a:cubicBezTo>
                  <a:close/>
                </a:path>
              </a:pathLst>
            </a:custGeom>
            <a:blipFill>
              <a:blip r:embed="rId3"/>
              <a:stretch>
                <a:fillRect l="-24008" t="0" r="-31603" b="-31103"/>
              </a:stretch>
            </a:blipFill>
          </p:spPr>
        </p:sp>
      </p:grpSp>
      <p:grpSp>
        <p:nvGrpSpPr>
          <p:cNvPr name="Group 9" id="9"/>
          <p:cNvGrpSpPr/>
          <p:nvPr/>
        </p:nvGrpSpPr>
        <p:grpSpPr>
          <a:xfrm rot="0">
            <a:off x="-3690675" y="-6436249"/>
            <a:ext cx="13138792" cy="13089065"/>
            <a:chOff x="0" y="0"/>
            <a:chExt cx="17518389" cy="17452087"/>
          </a:xfrm>
        </p:grpSpPr>
        <p:sp>
          <p:nvSpPr>
            <p:cNvPr name="Freeform 10" id="10"/>
            <p:cNvSpPr/>
            <p:nvPr/>
          </p:nvSpPr>
          <p:spPr>
            <a:xfrm flipH="false" flipV="false" rot="1589883">
              <a:off x="3265782" y="6778434"/>
              <a:ext cx="9666973" cy="8821112"/>
            </a:xfrm>
            <a:custGeom>
              <a:avLst/>
              <a:gdLst/>
              <a:ahLst/>
              <a:cxnLst/>
              <a:rect r="r" b="b" t="t" l="l"/>
              <a:pathLst>
                <a:path h="8821112" w="9666973">
                  <a:moveTo>
                    <a:pt x="0" y="0"/>
                  </a:moveTo>
                  <a:lnTo>
                    <a:pt x="9666972" y="0"/>
                  </a:lnTo>
                  <a:lnTo>
                    <a:pt x="9666972" y="8821113"/>
                  </a:lnTo>
                  <a:lnTo>
                    <a:pt x="0" y="88211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1589883">
              <a:off x="5191116" y="1777965"/>
              <a:ext cx="10490303" cy="10704391"/>
            </a:xfrm>
            <a:custGeom>
              <a:avLst/>
              <a:gdLst/>
              <a:ahLst/>
              <a:cxnLst/>
              <a:rect r="r" b="b" t="t" l="l"/>
              <a:pathLst>
                <a:path h="10704391" w="10490303">
                  <a:moveTo>
                    <a:pt x="0" y="0"/>
                  </a:moveTo>
                  <a:lnTo>
                    <a:pt x="10490303" y="0"/>
                  </a:lnTo>
                  <a:lnTo>
                    <a:pt x="10490303" y="10704392"/>
                  </a:lnTo>
                  <a:lnTo>
                    <a:pt x="0" y="107043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2359571">
              <a:off x="2676975" y="6830050"/>
              <a:ext cx="4939505" cy="10213263"/>
            </a:xfrm>
            <a:custGeom>
              <a:avLst/>
              <a:gdLst/>
              <a:ahLst/>
              <a:cxnLst/>
              <a:rect r="r" b="b" t="t" l="l"/>
              <a:pathLst>
                <a:path h="10213263" w="4939505">
                  <a:moveTo>
                    <a:pt x="0" y="0"/>
                  </a:moveTo>
                  <a:lnTo>
                    <a:pt x="4939505" y="0"/>
                  </a:lnTo>
                  <a:lnTo>
                    <a:pt x="4939505" y="10213263"/>
                  </a:lnTo>
                  <a:lnTo>
                    <a:pt x="0" y="1021326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3" id="13"/>
          <p:cNvGrpSpPr/>
          <p:nvPr/>
        </p:nvGrpSpPr>
        <p:grpSpPr>
          <a:xfrm rot="844015">
            <a:off x="11113352" y="5230213"/>
            <a:ext cx="8969289" cy="13253275"/>
            <a:chOff x="0" y="0"/>
            <a:chExt cx="11959052" cy="17671034"/>
          </a:xfrm>
        </p:grpSpPr>
        <p:sp>
          <p:nvSpPr>
            <p:cNvPr name="Freeform 14" id="14"/>
            <p:cNvSpPr/>
            <p:nvPr/>
          </p:nvSpPr>
          <p:spPr>
            <a:xfrm flipH="false" flipV="false" rot="-10676645">
              <a:off x="1048414" y="3061494"/>
              <a:ext cx="9666973" cy="8821112"/>
            </a:xfrm>
            <a:custGeom>
              <a:avLst/>
              <a:gdLst/>
              <a:ahLst/>
              <a:cxnLst/>
              <a:rect r="r" b="b" t="t" l="l"/>
              <a:pathLst>
                <a:path h="8821112" w="9666973">
                  <a:moveTo>
                    <a:pt x="0" y="0"/>
                  </a:moveTo>
                  <a:lnTo>
                    <a:pt x="9666973" y="0"/>
                  </a:lnTo>
                  <a:lnTo>
                    <a:pt x="9666973" y="8821112"/>
                  </a:lnTo>
                  <a:lnTo>
                    <a:pt x="0" y="882111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5" id="15"/>
            <p:cNvSpPr/>
            <p:nvPr/>
          </p:nvSpPr>
          <p:spPr>
            <a:xfrm flipH="false" flipV="false" rot="-10676645">
              <a:off x="188632" y="6781919"/>
              <a:ext cx="10490303" cy="10704391"/>
            </a:xfrm>
            <a:custGeom>
              <a:avLst/>
              <a:gdLst/>
              <a:ahLst/>
              <a:cxnLst/>
              <a:rect r="r" b="b" t="t" l="l"/>
              <a:pathLst>
                <a:path h="10704391" w="10490303">
                  <a:moveTo>
                    <a:pt x="0" y="0"/>
                  </a:moveTo>
                  <a:lnTo>
                    <a:pt x="10490303" y="0"/>
                  </a:lnTo>
                  <a:lnTo>
                    <a:pt x="10490303" y="10704392"/>
                  </a:lnTo>
                  <a:lnTo>
                    <a:pt x="0" y="107043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6" id="16"/>
            <p:cNvSpPr/>
            <p:nvPr/>
          </p:nvSpPr>
          <p:spPr>
            <a:xfrm flipH="false" flipV="false" rot="-9906957">
              <a:off x="5790705" y="463050"/>
              <a:ext cx="4939505" cy="10213263"/>
            </a:xfrm>
            <a:custGeom>
              <a:avLst/>
              <a:gdLst/>
              <a:ahLst/>
              <a:cxnLst/>
              <a:rect r="r" b="b" t="t" l="l"/>
              <a:pathLst>
                <a:path h="10213263" w="4939505">
                  <a:moveTo>
                    <a:pt x="0" y="0"/>
                  </a:moveTo>
                  <a:lnTo>
                    <a:pt x="4939506" y="0"/>
                  </a:lnTo>
                  <a:lnTo>
                    <a:pt x="4939506" y="10213263"/>
                  </a:lnTo>
                  <a:lnTo>
                    <a:pt x="0" y="1021326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17" id="17"/>
          <p:cNvSpPr/>
          <p:nvPr/>
        </p:nvSpPr>
        <p:spPr>
          <a:xfrm flipH="false" flipV="false" rot="0">
            <a:off x="8290589" y="3498537"/>
            <a:ext cx="1706821" cy="1263048"/>
          </a:xfrm>
          <a:custGeom>
            <a:avLst/>
            <a:gdLst/>
            <a:ahLst/>
            <a:cxnLst/>
            <a:rect r="r" b="b" t="t" l="l"/>
            <a:pathLst>
              <a:path h="1263048" w="1706821">
                <a:moveTo>
                  <a:pt x="0" y="0"/>
                </a:moveTo>
                <a:lnTo>
                  <a:pt x="1706822" y="0"/>
                </a:lnTo>
                <a:lnTo>
                  <a:pt x="1706822" y="1263048"/>
                </a:lnTo>
                <a:lnTo>
                  <a:pt x="0" y="1263048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3113854" y="6429375"/>
            <a:ext cx="693485" cy="693485"/>
          </a:xfrm>
          <a:custGeom>
            <a:avLst/>
            <a:gdLst/>
            <a:ahLst/>
            <a:cxnLst/>
            <a:rect r="r" b="b" t="t" l="l"/>
            <a:pathLst>
              <a:path h="693485" w="693485">
                <a:moveTo>
                  <a:pt x="0" y="0"/>
                </a:moveTo>
                <a:lnTo>
                  <a:pt x="693486" y="0"/>
                </a:lnTo>
                <a:lnTo>
                  <a:pt x="693486" y="693485"/>
                </a:lnTo>
                <a:lnTo>
                  <a:pt x="0" y="69348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3113854" y="7235740"/>
            <a:ext cx="693485" cy="693485"/>
          </a:xfrm>
          <a:custGeom>
            <a:avLst/>
            <a:gdLst/>
            <a:ahLst/>
            <a:cxnLst/>
            <a:rect r="r" b="b" t="t" l="l"/>
            <a:pathLst>
              <a:path h="693485" w="693485">
                <a:moveTo>
                  <a:pt x="0" y="0"/>
                </a:moveTo>
                <a:lnTo>
                  <a:pt x="693486" y="0"/>
                </a:lnTo>
                <a:lnTo>
                  <a:pt x="693486" y="693485"/>
                </a:lnTo>
                <a:lnTo>
                  <a:pt x="0" y="693485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3113854" y="8043525"/>
            <a:ext cx="693485" cy="693485"/>
          </a:xfrm>
          <a:custGeom>
            <a:avLst/>
            <a:gdLst/>
            <a:ahLst/>
            <a:cxnLst/>
            <a:rect r="r" b="b" t="t" l="l"/>
            <a:pathLst>
              <a:path h="693485" w="693485">
                <a:moveTo>
                  <a:pt x="0" y="0"/>
                </a:moveTo>
                <a:lnTo>
                  <a:pt x="693486" y="0"/>
                </a:lnTo>
                <a:lnTo>
                  <a:pt x="693486" y="693486"/>
                </a:lnTo>
                <a:lnTo>
                  <a:pt x="0" y="69348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3155664" y="8851311"/>
            <a:ext cx="651676" cy="651676"/>
          </a:xfrm>
          <a:custGeom>
            <a:avLst/>
            <a:gdLst/>
            <a:ahLst/>
            <a:cxnLst/>
            <a:rect r="r" b="b" t="t" l="l"/>
            <a:pathLst>
              <a:path h="651676" w="651676">
                <a:moveTo>
                  <a:pt x="0" y="0"/>
                </a:moveTo>
                <a:lnTo>
                  <a:pt x="651676" y="0"/>
                </a:lnTo>
                <a:lnTo>
                  <a:pt x="651676" y="651676"/>
                </a:lnTo>
                <a:lnTo>
                  <a:pt x="0" y="65167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2" id="22"/>
          <p:cNvSpPr txBox="true"/>
          <p:nvPr/>
        </p:nvSpPr>
        <p:spPr>
          <a:xfrm rot="0">
            <a:off x="4456988" y="5028285"/>
            <a:ext cx="9374024" cy="8336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229"/>
              </a:lnSpc>
            </a:pPr>
            <a:r>
              <a:rPr lang="en-US" b="true" sz="6292" spc="-270">
                <a:solidFill>
                  <a:srgbClr val="2F4525"/>
                </a:solidFill>
                <a:latin typeface="Garet Bold"/>
                <a:ea typeface="Garet Bold"/>
                <a:cs typeface="Garet Bold"/>
                <a:sym typeface="Garet Bold"/>
              </a:rPr>
              <a:t>CONTATOS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DAGsm9onhxc</dc:identifier>
  <dcterms:modified xsi:type="dcterms:W3CDTF">2011-08-01T06:04:30Z</dcterms:modified>
  <cp:revision>1</cp:revision>
  <dc:title>Portal - 2º SIMPÓSIO SOBRE PARENTALIDADES PLURAIS + 1º Simpósio sobre Psicologia Perinatal e Obstétrica</dc:title>
</cp:coreProperties>
</file>